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4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900FB-EC66-47F0-8172-61F6B3D0F473}" type="datetimeFigureOut">
              <a:rPr lang="ru-RU" smtClean="0"/>
              <a:t>09.04.2023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5FCEE-E0D4-4B8F-BB2F-D8C5DB8792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7741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900FB-EC66-47F0-8172-61F6B3D0F473}" type="datetimeFigureOut">
              <a:rPr lang="ru-RU" smtClean="0"/>
              <a:t>09.04.2023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5FCEE-E0D4-4B8F-BB2F-D8C5DB8792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722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900FB-EC66-47F0-8172-61F6B3D0F473}" type="datetimeFigureOut">
              <a:rPr lang="ru-RU" smtClean="0"/>
              <a:t>09.04.2023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5FCEE-E0D4-4B8F-BB2F-D8C5DB8792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3149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900FB-EC66-47F0-8172-61F6B3D0F473}" type="datetimeFigureOut">
              <a:rPr lang="ru-RU" smtClean="0"/>
              <a:t>09.04.2023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5FCEE-E0D4-4B8F-BB2F-D8C5DB8792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6910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900FB-EC66-47F0-8172-61F6B3D0F473}" type="datetimeFigureOut">
              <a:rPr lang="ru-RU" smtClean="0"/>
              <a:t>09.04.2023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5FCEE-E0D4-4B8F-BB2F-D8C5DB8792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9457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900FB-EC66-47F0-8172-61F6B3D0F473}" type="datetimeFigureOut">
              <a:rPr lang="ru-RU" smtClean="0"/>
              <a:t>09.04.2023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5FCEE-E0D4-4B8F-BB2F-D8C5DB8792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1775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900FB-EC66-47F0-8172-61F6B3D0F473}" type="datetimeFigureOut">
              <a:rPr lang="ru-RU" smtClean="0"/>
              <a:t>09.04.2023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5FCEE-E0D4-4B8F-BB2F-D8C5DB8792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4666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900FB-EC66-47F0-8172-61F6B3D0F473}" type="datetimeFigureOut">
              <a:rPr lang="ru-RU" smtClean="0"/>
              <a:t>09.04.2023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5FCEE-E0D4-4B8F-BB2F-D8C5DB8792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9115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900FB-EC66-47F0-8172-61F6B3D0F473}" type="datetimeFigureOut">
              <a:rPr lang="ru-RU" smtClean="0"/>
              <a:t>09.04.2023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5FCEE-E0D4-4B8F-BB2F-D8C5DB8792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5315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900FB-EC66-47F0-8172-61F6B3D0F473}" type="datetimeFigureOut">
              <a:rPr lang="ru-RU" smtClean="0"/>
              <a:t>09.04.2023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5FCEE-E0D4-4B8F-BB2F-D8C5DB8792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114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900FB-EC66-47F0-8172-61F6B3D0F473}" type="datetimeFigureOut">
              <a:rPr lang="ru-RU" smtClean="0"/>
              <a:t>09.04.2023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5FCEE-E0D4-4B8F-BB2F-D8C5DB8792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2438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900FB-EC66-47F0-8172-61F6B3D0F473}" type="datetimeFigureOut">
              <a:rPr lang="ru-RU" smtClean="0"/>
              <a:t>09.04.2023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5FCEE-E0D4-4B8F-BB2F-D8C5DB8792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0326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«Обновленный ФГОС среднего общего образования».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943949"/>
            <a:ext cx="9144000" cy="1655762"/>
          </a:xfrm>
        </p:spPr>
        <p:txBody>
          <a:bodyPr/>
          <a:lstStyle/>
          <a:p>
            <a:r>
              <a:rPr lang="ru-RU" dirty="0" smtClean="0"/>
              <a:t>10.04.2023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39262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5059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45060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84" t="40402" r="22832" b="30067"/>
          <a:stretch>
            <a:fillRect/>
          </a:stretch>
        </p:blipFill>
        <p:spPr bwMode="auto">
          <a:xfrm>
            <a:off x="1524000" y="836613"/>
            <a:ext cx="9240838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30662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608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4608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75" t="21208" r="23422" b="68530"/>
          <a:stretch>
            <a:fillRect/>
          </a:stretch>
        </p:blipFill>
        <p:spPr bwMode="auto">
          <a:xfrm>
            <a:off x="1919289" y="36513"/>
            <a:ext cx="8378825" cy="137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75" t="48683" r="23422" b="35234"/>
          <a:stretch>
            <a:fillRect/>
          </a:stretch>
        </p:blipFill>
        <p:spPr bwMode="auto">
          <a:xfrm>
            <a:off x="1936750" y="1411289"/>
            <a:ext cx="8432800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75" t="35973" r="23422" b="31543"/>
          <a:stretch>
            <a:fillRect/>
          </a:stretch>
        </p:blipFill>
        <p:spPr bwMode="auto">
          <a:xfrm>
            <a:off x="2959100" y="3676650"/>
            <a:ext cx="6121400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23758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7107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47108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75" t="20470" r="22832" b="48523"/>
          <a:stretch>
            <a:fillRect/>
          </a:stretch>
        </p:blipFill>
        <p:spPr bwMode="auto">
          <a:xfrm>
            <a:off x="1746250" y="0"/>
            <a:ext cx="8712200" cy="425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94" t="52953" r="22832" b="24899"/>
          <a:stretch>
            <a:fillRect/>
          </a:stretch>
        </p:blipFill>
        <p:spPr bwMode="auto">
          <a:xfrm>
            <a:off x="2933700" y="4437064"/>
            <a:ext cx="6337300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1805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8131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48132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94" t="17516" r="21652" b="29327"/>
          <a:stretch>
            <a:fillRect/>
          </a:stretch>
        </p:blipFill>
        <p:spPr bwMode="auto">
          <a:xfrm>
            <a:off x="2135189" y="20639"/>
            <a:ext cx="8137525" cy="651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36511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915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49156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75" t="33020" r="22832" b="16779"/>
          <a:stretch>
            <a:fillRect/>
          </a:stretch>
        </p:blipFill>
        <p:spPr bwMode="auto">
          <a:xfrm>
            <a:off x="1847850" y="-9525"/>
            <a:ext cx="8445500" cy="667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85891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0179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50180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84" t="48524" r="22832" b="42616"/>
          <a:stretch>
            <a:fillRect/>
          </a:stretch>
        </p:blipFill>
        <p:spPr bwMode="auto">
          <a:xfrm>
            <a:off x="1631950" y="238126"/>
            <a:ext cx="8826500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52986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2013" t="25314" r="20520" b="3582"/>
          <a:stretch/>
        </p:blipFill>
        <p:spPr>
          <a:xfrm>
            <a:off x="2256310" y="-77190"/>
            <a:ext cx="7006443" cy="6935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5811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3279" t="20201" r="21299" b="18192"/>
          <a:stretch/>
        </p:blipFill>
        <p:spPr>
          <a:xfrm>
            <a:off x="2220685" y="154379"/>
            <a:ext cx="7398327" cy="6579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791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584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3584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02" b="15573"/>
          <a:stretch>
            <a:fillRect/>
          </a:stretch>
        </p:blipFill>
        <p:spPr bwMode="auto">
          <a:xfrm>
            <a:off x="1127125" y="127000"/>
            <a:ext cx="10066338" cy="671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7702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6867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36868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1" t="18993" r="3931" b="13824"/>
          <a:stretch>
            <a:fillRect/>
          </a:stretch>
        </p:blipFill>
        <p:spPr bwMode="auto">
          <a:xfrm>
            <a:off x="1416051" y="296863"/>
            <a:ext cx="10315575" cy="644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82370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7891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37892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" t="15302" r="2161" b="13824"/>
          <a:stretch>
            <a:fillRect/>
          </a:stretch>
        </p:blipFill>
        <p:spPr bwMode="auto">
          <a:xfrm>
            <a:off x="1416050" y="115889"/>
            <a:ext cx="9359900" cy="662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88100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891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38916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9" t="15302" r="2161" b="10133"/>
          <a:stretch>
            <a:fillRect/>
          </a:stretch>
        </p:blipFill>
        <p:spPr bwMode="auto">
          <a:xfrm>
            <a:off x="1401762" y="274638"/>
            <a:ext cx="9297988" cy="639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75950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096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4096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22" t="38927" r="21651" b="45570"/>
          <a:stretch>
            <a:fillRect/>
          </a:stretch>
        </p:blipFill>
        <p:spPr bwMode="auto">
          <a:xfrm>
            <a:off x="2711451" y="4941888"/>
            <a:ext cx="6697663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32" t="16779" r="21651" b="19783"/>
          <a:stretch>
            <a:fillRect/>
          </a:stretch>
        </p:blipFill>
        <p:spPr bwMode="auto">
          <a:xfrm>
            <a:off x="4079876" y="274638"/>
            <a:ext cx="4868863" cy="444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70766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1987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41988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3"/>
          <a:stretch>
            <a:fillRect/>
          </a:stretch>
        </p:blipFill>
        <p:spPr bwMode="auto">
          <a:xfrm>
            <a:off x="1706564" y="136526"/>
            <a:ext cx="8758237" cy="672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55183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3011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43012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32" t="16040" r="21651" b="16779"/>
          <a:stretch>
            <a:fillRect/>
          </a:stretch>
        </p:blipFill>
        <p:spPr bwMode="auto">
          <a:xfrm>
            <a:off x="2782888" y="115888"/>
            <a:ext cx="67691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35294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403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44036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3" t="36711" r="21651" b="10872"/>
          <a:stretch>
            <a:fillRect/>
          </a:stretch>
        </p:blipFill>
        <p:spPr bwMode="auto">
          <a:xfrm>
            <a:off x="1703388" y="0"/>
            <a:ext cx="8755062" cy="675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810410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10</Words>
  <Application>Microsoft Office PowerPoint</Application>
  <PresentationFormat>Широкоэкранный</PresentationFormat>
  <Paragraphs>2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Тема Office</vt:lpstr>
      <vt:lpstr>«Обновленный ФГОС среднего общего образования».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хороший николай</dc:creator>
  <cp:lastModifiedBy>хороший николай</cp:lastModifiedBy>
  <cp:revision>2</cp:revision>
  <dcterms:created xsi:type="dcterms:W3CDTF">2023-04-09T14:57:18Z</dcterms:created>
  <dcterms:modified xsi:type="dcterms:W3CDTF">2023-04-09T15:11:33Z</dcterms:modified>
</cp:coreProperties>
</file>