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74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2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14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1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457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775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6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1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3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1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438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900FB-EC66-47F0-8172-61F6B3D0F473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5FCEE-E0D4-4B8F-BB2F-D8C5DB879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2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«Обновленный ФГОС среднего общего образования».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943949"/>
            <a:ext cx="9144000" cy="1655762"/>
          </a:xfrm>
        </p:spPr>
        <p:txBody>
          <a:bodyPr/>
          <a:lstStyle/>
          <a:p>
            <a:r>
              <a:rPr lang="ru-RU" dirty="0" smtClean="0"/>
              <a:t>10.04.2023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392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50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506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4" t="40402" r="22832" b="30067"/>
          <a:stretch>
            <a:fillRect/>
          </a:stretch>
        </p:blipFill>
        <p:spPr bwMode="auto">
          <a:xfrm>
            <a:off x="1524000" y="836613"/>
            <a:ext cx="924083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06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60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608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1208" r="23422" b="68530"/>
          <a:stretch>
            <a:fillRect/>
          </a:stretch>
        </p:blipFill>
        <p:spPr bwMode="auto">
          <a:xfrm>
            <a:off x="1919289" y="36513"/>
            <a:ext cx="8378825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48683" r="23422" b="35234"/>
          <a:stretch>
            <a:fillRect/>
          </a:stretch>
        </p:blipFill>
        <p:spPr bwMode="auto">
          <a:xfrm>
            <a:off x="1936750" y="1411289"/>
            <a:ext cx="84328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35973" r="23422" b="31543"/>
          <a:stretch>
            <a:fillRect/>
          </a:stretch>
        </p:blipFill>
        <p:spPr bwMode="auto">
          <a:xfrm>
            <a:off x="2959100" y="3676650"/>
            <a:ext cx="61214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375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71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710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0470" r="22832" b="48523"/>
          <a:stretch>
            <a:fillRect/>
          </a:stretch>
        </p:blipFill>
        <p:spPr bwMode="auto">
          <a:xfrm>
            <a:off x="1746250" y="0"/>
            <a:ext cx="8712200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4" t="52953" r="22832" b="24899"/>
          <a:stretch>
            <a:fillRect/>
          </a:stretch>
        </p:blipFill>
        <p:spPr bwMode="auto">
          <a:xfrm>
            <a:off x="2933700" y="4437064"/>
            <a:ext cx="63373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80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813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4" t="17516" r="21652" b="29327"/>
          <a:stretch>
            <a:fillRect/>
          </a:stretch>
        </p:blipFill>
        <p:spPr bwMode="auto">
          <a:xfrm>
            <a:off x="2135189" y="20639"/>
            <a:ext cx="8137525" cy="651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651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1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915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33020" r="22832" b="16779"/>
          <a:stretch>
            <a:fillRect/>
          </a:stretch>
        </p:blipFill>
        <p:spPr bwMode="auto">
          <a:xfrm>
            <a:off x="1847850" y="-9525"/>
            <a:ext cx="8445500" cy="667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589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01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018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4" t="48524" r="22832" b="42616"/>
          <a:stretch>
            <a:fillRect/>
          </a:stretch>
        </p:blipFill>
        <p:spPr bwMode="auto">
          <a:xfrm>
            <a:off x="1631950" y="238126"/>
            <a:ext cx="882650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298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013" t="25314" r="20520" b="3582"/>
          <a:stretch/>
        </p:blipFill>
        <p:spPr>
          <a:xfrm>
            <a:off x="2256310" y="-77190"/>
            <a:ext cx="7006443" cy="693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81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279" t="20201" r="21299" b="18192"/>
          <a:stretch/>
        </p:blipFill>
        <p:spPr>
          <a:xfrm>
            <a:off x="2220685" y="154379"/>
            <a:ext cx="7398327" cy="657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79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8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584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2" b="15573"/>
          <a:stretch>
            <a:fillRect/>
          </a:stretch>
        </p:blipFill>
        <p:spPr bwMode="auto">
          <a:xfrm>
            <a:off x="1127125" y="127000"/>
            <a:ext cx="10066338" cy="671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70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68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686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" t="18993" r="3931" b="13824"/>
          <a:stretch>
            <a:fillRect/>
          </a:stretch>
        </p:blipFill>
        <p:spPr bwMode="auto">
          <a:xfrm>
            <a:off x="1416051" y="296863"/>
            <a:ext cx="10315575" cy="644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237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789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789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5302" r="2161" b="13824"/>
          <a:stretch>
            <a:fillRect/>
          </a:stretch>
        </p:blipFill>
        <p:spPr bwMode="auto">
          <a:xfrm>
            <a:off x="1416050" y="115889"/>
            <a:ext cx="93599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81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891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15302" r="2161" b="10133"/>
          <a:stretch>
            <a:fillRect/>
          </a:stretch>
        </p:blipFill>
        <p:spPr bwMode="auto">
          <a:xfrm>
            <a:off x="1401762" y="274638"/>
            <a:ext cx="9297988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59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09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096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2" t="38927" r="21651" b="45570"/>
          <a:stretch>
            <a:fillRect/>
          </a:stretch>
        </p:blipFill>
        <p:spPr bwMode="auto">
          <a:xfrm>
            <a:off x="2711451" y="4941888"/>
            <a:ext cx="669766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2" t="16779" r="21651" b="19783"/>
          <a:stretch>
            <a:fillRect/>
          </a:stretch>
        </p:blipFill>
        <p:spPr bwMode="auto">
          <a:xfrm>
            <a:off x="4079876" y="274638"/>
            <a:ext cx="4868863" cy="444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07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198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3"/>
          <a:stretch>
            <a:fillRect/>
          </a:stretch>
        </p:blipFill>
        <p:spPr bwMode="auto">
          <a:xfrm>
            <a:off x="1706564" y="136526"/>
            <a:ext cx="8758237" cy="67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518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301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301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2" t="16040" r="21651" b="16779"/>
          <a:stretch>
            <a:fillRect/>
          </a:stretch>
        </p:blipFill>
        <p:spPr bwMode="auto">
          <a:xfrm>
            <a:off x="2782888" y="115888"/>
            <a:ext cx="67691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529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40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403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36711" r="21651" b="10872"/>
          <a:stretch>
            <a:fillRect/>
          </a:stretch>
        </p:blipFill>
        <p:spPr bwMode="auto">
          <a:xfrm>
            <a:off x="1703388" y="0"/>
            <a:ext cx="8755062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1041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</Words>
  <Application>Microsoft Office PowerPoint</Application>
  <PresentationFormat>Широкоэкранный</PresentationFormat>
  <Paragraphs>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«Обновленный ФГОС среднего общего образования».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хороший николай</dc:creator>
  <cp:lastModifiedBy>хороший николай</cp:lastModifiedBy>
  <cp:revision>2</cp:revision>
  <dcterms:created xsi:type="dcterms:W3CDTF">2023-04-09T14:57:18Z</dcterms:created>
  <dcterms:modified xsi:type="dcterms:W3CDTF">2023-04-09T15:11:33Z</dcterms:modified>
</cp:coreProperties>
</file>